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4" roundtripDataSignature="AMtx7mgB18Zg6z4FQta4SarMRoaShRwM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IT"/>
              <a:t>Titolo Tesi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930811"/>
            <a:ext cx="9144000" cy="2264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n-IT"/>
              <a:t>Studente</a:t>
            </a:r>
            <a:br>
              <a:rPr lang="en-IT"/>
            </a:br>
            <a:br>
              <a:rPr lang="en-IT"/>
            </a:br>
            <a:r>
              <a:rPr lang="en-IT"/>
              <a:t>Nome Cognome (Matricola)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br>
              <a:rPr b="1" lang="en-IT"/>
            </a:br>
            <a:r>
              <a:rPr b="1" lang="en-IT"/>
              <a:t>Relatore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IT"/>
              <a:t>Prof. XXX YYYY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br>
              <a:rPr b="1" lang="en-IT"/>
            </a:br>
            <a:r>
              <a:rPr b="1" lang="en-IT"/>
              <a:t>Correlatore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IT"/>
              <a:t>Prof. XXX YYY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000"/>
              <a:buFont typeface="Calibri"/>
              <a:buNone/>
            </a:pPr>
            <a:r>
              <a:rPr b="1" lang="en-IT" sz="4000">
                <a:solidFill>
                  <a:srgbClr val="C00000"/>
                </a:solidFill>
              </a:rPr>
              <a:t>COMMENTI GENERALI (Questa non e’ una slide ☺)</a:t>
            </a:r>
            <a:endParaRPr b="1" sz="4000">
              <a:solidFill>
                <a:srgbClr val="C00000"/>
              </a:solidFill>
            </a:endParaRPr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838200" y="1438382"/>
            <a:ext cx="10515600" cy="47385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55000" lnSpcReduction="20000"/>
          </a:bodyPr>
          <a:lstStyle/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IT"/>
              <a:t>Le slide servono per spiegare il lavoro di tesi svolto evidenziando i risultati ottenuti in termini di </a:t>
            </a:r>
            <a:endParaRPr/>
          </a:p>
          <a:p>
            <a:pPr indent="-228600" lvl="1" marL="685800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IT"/>
              <a:t>Il lavoro di studio e apprendimento che è stato fatto sul tema considerando tutti gli aspetti con lo compongono come stato dell’arte, piattaforme, librerie, linguaggi di programmazione etc …</a:t>
            </a:r>
            <a:endParaRPr/>
          </a:p>
          <a:p>
            <a:pPr indent="-228600" lvl="1" marL="685800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IT"/>
              <a:t>Cosa è stato progettato e Come è stato sviluppato</a:t>
            </a:r>
            <a:endParaRPr/>
          </a:p>
          <a:p>
            <a:pPr indent="-228600" lvl="1" marL="685800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IT"/>
              <a:t>Risultati ottenuti (in termini non soltanto di numeri, ma anche di codice e architetture progettate che soddisfano i requisiti di partenza e che fa quello che vogliamo)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IT"/>
              <a:t>Utilizzare elenchi puntati, immagini e schemi facendo riferimento a quanto già prodotto per la tesi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IT"/>
              <a:t>Limitate a zero le animazioni che introducono soltanto ritardi nella presentazione e complicano in caso di problemi durante la presentazione 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ct val="100000"/>
              <a:buChar char="•"/>
            </a:pPr>
            <a:r>
              <a:rPr b="1" lang="en-IT">
                <a:solidFill>
                  <a:srgbClr val="C00000"/>
                </a:solidFill>
              </a:rPr>
              <a:t>NON si tratta di slide pensate per essere una lezione, ma l’obiettivo è raccontare il lavoro svolto in modo chiaro, schematico ed efficace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ct val="100000"/>
              <a:buChar char="•"/>
            </a:pPr>
            <a:r>
              <a:rPr b="1" lang="en-IT">
                <a:solidFill>
                  <a:srgbClr val="C00000"/>
                </a:solidFill>
              </a:rPr>
              <a:t>I titoli delle slide di questo template SONO INDICATIVI e possono ovviamente essere cambiati. Lo stesso vale per il numero di slide che dipende dall’argomento e da come è stato svilppato</a:t>
            </a:r>
            <a:endParaRPr b="1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T"/>
              <a:t>Introduzione</a:t>
            </a:r>
            <a:endParaRPr/>
          </a:p>
        </p:txBody>
      </p:sp>
      <p:sp>
        <p:nvSpPr>
          <p:cNvPr id="97" name="Google Shape;9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T"/>
              <a:t>Spiegare il context applicativo, le sue caratteristiche principali e le sfide aperte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T"/>
              <a:t>Se sono presenti argomenti specifici che meritano un focus specifico aggiungere 1 o 2 slide focalizzandosi su quell’argomento</a:t>
            </a:r>
            <a:endParaRPr/>
          </a:p>
          <a:p>
            <a:pPr indent="-228600" lvl="1" marL="685800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IT"/>
              <a:t>Per esempio nell’introduzione si puo’ parlare di IoT e nelle slide di approndimento di cosa sono i Digital Twin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T"/>
              <a:t>Obiettivi della tesi</a:t>
            </a:r>
            <a:endParaRPr/>
          </a:p>
        </p:txBody>
      </p:sp>
      <p:sp>
        <p:nvSpPr>
          <p:cNvPr id="103" name="Google Shape;103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T"/>
              <a:t>Illustrare in modo schematico gli obiettivi del lavoro di tesi rispetto al contesto e alle sfide illustrate in precedenza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T"/>
              <a:t>Architettura (o Soluzione) Proposta</a:t>
            </a:r>
            <a:endParaRPr/>
          </a:p>
        </p:txBody>
      </p:sp>
      <p:sp>
        <p:nvSpPr>
          <p:cNvPr id="109" name="Google Shape;109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T"/>
              <a:t>Spiegare cosa è stato progettato, con un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T"/>
              <a:t>Realizzare più di una slide per spiegare nel dettaglio i diversi aspetti della soluzione progettata/sviluppata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T"/>
              <a:t>In queste slide bisogna rispondere alla seguente domanda: </a:t>
            </a:r>
            <a:r>
              <a:rPr b="1" lang="en-IT"/>
              <a:t>Cosa ho progettato realizzato ? </a:t>
            </a:r>
            <a:endParaRPr b="1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T"/>
              <a:t>Il focus qui è sul COSA e non sul COME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T"/>
              <a:t>Implementazione</a:t>
            </a:r>
            <a:endParaRPr/>
          </a:p>
        </p:txBody>
      </p:sp>
      <p:sp>
        <p:nvSpPr>
          <p:cNvPr id="115" name="Google Shape;115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T"/>
              <a:t>Rispetto alle slide precedenti di spiegazione della soluzione proposta descrivere COME sono state fatte le cose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T"/>
              <a:t>Parlare per esempio di: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IT"/>
              <a:t>Librerie utilizzate, linguaggi di programmazione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IT"/>
              <a:t>Moduli sviluppati e il loro funzionamento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Char char="•"/>
            </a:pPr>
            <a:r>
              <a:rPr b="1" lang="en-IT">
                <a:solidFill>
                  <a:srgbClr val="FF0000"/>
                </a:solidFill>
              </a:rPr>
              <a:t>NON INSERIRE CODICE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T"/>
              <a:t>Scenario Applicativo e Sperimentazione</a:t>
            </a:r>
            <a:endParaRPr/>
          </a:p>
        </p:txBody>
      </p:sp>
      <p:sp>
        <p:nvSpPr>
          <p:cNvPr id="121" name="Google Shape;121;p7"/>
          <p:cNvSpPr txBox="1"/>
          <p:nvPr>
            <p:ph idx="1" type="body"/>
          </p:nvPr>
        </p:nvSpPr>
        <p:spPr>
          <a:xfrm>
            <a:off x="838200" y="1825625"/>
            <a:ext cx="10515600" cy="49244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T"/>
              <a:t>Rispetto alla soluzione progettata e all’implementazione presentata andare a raccontare come l’approccio proposto è stato valutato in termini di: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IT"/>
              <a:t>Scenario applicativo progetto e sperimentato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IT"/>
              <a:t>Test effettuati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IT"/>
              <a:t>Dati raccolti ed analizzati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T"/>
              <a:t>In queste slide inserire per esempio: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IT"/>
              <a:t>Schemi per spiegare lo scenario applicativo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IT"/>
              <a:t>Grafici, tabelle con configurazioni e risultati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IT"/>
              <a:t>Log per mostrare il corretto funzionamento della soluzione proposta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IT"/>
              <a:t>Video del sistema in funzione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T"/>
              <a:t>Conclusioni &amp; Sviluppi Futuri</a:t>
            </a:r>
            <a:endParaRPr/>
          </a:p>
        </p:txBody>
      </p:sp>
      <p:sp>
        <p:nvSpPr>
          <p:cNvPr id="127" name="Google Shape;127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IT"/>
              <a:t>Riepilogo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IT"/>
              <a:t>Titolo Tesi</a:t>
            </a:r>
            <a:endParaRPr/>
          </a:p>
        </p:txBody>
      </p:sp>
      <p:sp>
        <p:nvSpPr>
          <p:cNvPr id="133" name="Google Shape;133;p9"/>
          <p:cNvSpPr txBox="1"/>
          <p:nvPr>
            <p:ph idx="1" type="subTitle"/>
          </p:nvPr>
        </p:nvSpPr>
        <p:spPr>
          <a:xfrm>
            <a:off x="1524000" y="3930811"/>
            <a:ext cx="9144000" cy="2264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n-IT"/>
              <a:t>Studente</a:t>
            </a:r>
            <a:br>
              <a:rPr lang="en-IT"/>
            </a:br>
            <a:br>
              <a:rPr lang="en-IT"/>
            </a:br>
            <a:r>
              <a:rPr lang="en-IT"/>
              <a:t>Nome Cognome (Matricola)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br>
              <a:rPr b="1" lang="en-IT"/>
            </a:br>
            <a:r>
              <a:rPr b="1" lang="en-IT"/>
              <a:t>Relatore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IT"/>
              <a:t>Prof. XXX YYYY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br>
              <a:rPr b="1" lang="en-IT"/>
            </a:br>
            <a:r>
              <a:rPr b="1" lang="en-IT"/>
              <a:t>Correlatore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IT"/>
              <a:t>Prof. XXX YYY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2022-10-12T14:32:15Z</dcterms:created>
  <dc:creator>MARCO PICONE</dc:creator>
</cp:coreProperties>
</file>